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6"/>
  </p:notesMasterIdLst>
  <p:sldIdLst>
    <p:sldId id="256" r:id="rId2"/>
    <p:sldId id="326" r:id="rId3"/>
    <p:sldId id="260" r:id="rId4"/>
    <p:sldId id="325" r:id="rId5"/>
  </p:sldIdLst>
  <p:sldSz cx="9144000" cy="5143500" type="screen16x9"/>
  <p:notesSz cx="6858000" cy="9144000"/>
  <p:embeddedFontLst>
    <p:embeddedFont>
      <p:font typeface="Livvic" panose="020B0604020202020204" charset="0"/>
      <p:regular r:id="rId7"/>
      <p:bold r:id="rId8"/>
      <p:italic r:id="rId9"/>
      <p:boldItalic r:id="rId10"/>
    </p:embeddedFont>
    <p:embeddedFont>
      <p:font typeface="Livvic Light" panose="020B0604020202020204" charset="0"/>
      <p:regular r:id="rId11"/>
      <p:bold r:id="rId12"/>
      <p:italic r:id="rId13"/>
      <p:boldItalic r:id="rId14"/>
    </p:embeddedFont>
    <p:embeddedFont>
      <p:font typeface="Livvic Medium" panose="020B0604020202020204" charset="0"/>
      <p:regular r:id="rId15"/>
      <p:bold r:id="rId16"/>
      <p:italic r:id="rId17"/>
      <p:boldItalic r:id="rId18"/>
    </p:embeddedFont>
    <p:embeddedFont>
      <p:font typeface="Livvic SemiBold" panose="020B0604020202020204" charset="0"/>
      <p:regular r:id="rId19"/>
      <p:bold r:id="rId20"/>
      <p:italic r:id="rId21"/>
      <p:boldItalic r:id="rId22"/>
    </p:embeddedFont>
    <p:embeddedFont>
      <p:font typeface="Redressed" panose="020B0604020202020204" charset="0"/>
      <p:regular r:id="rId23"/>
    </p:embeddedFont>
    <p:embeddedFont>
      <p:font typeface="Roboto Slab Light" panose="020B0604020202020204" charset="0"/>
      <p:regular r:id="rId24"/>
      <p:bold r:id="rId25"/>
    </p:embeddedFont>
    <p:embeddedFont>
      <p:font typeface="SFU Bodoni" panose="00000400000000000000" pitchFamily="2" charset="0"/>
      <p:regular r:id="rId26"/>
    </p:embeddedFont>
    <p:embeddedFont>
      <p:font typeface="SFU Goudy" panose="00000500000000000000" pitchFamily="2" charset="0"/>
      <p:regular r:id="rId27"/>
    </p:embeddedFont>
    <p:embeddedFont>
      <p:font typeface="SFU Grenoble" panose="00000300000000000000" pitchFamily="2" charset="0"/>
      <p:regular r:id="rId28"/>
      <p:bold r:id="rId29"/>
    </p:embeddedFont>
    <p:embeddedFont>
      <p:font typeface="UTM Androgyne" panose="02040603050506020204" pitchFamily="18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D3C536-8F57-4A1C-8FF1-9D4A5C7101EE}">
  <a:tblStyle styleId="{76D3C536-8F57-4A1C-8FF1-9D4A5C7101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932" autoAdjust="0"/>
  </p:normalViewPr>
  <p:slideViewPr>
    <p:cSldViewPr snapToGrid="0">
      <p:cViewPr varScale="1">
        <p:scale>
          <a:sx n="101" d="100"/>
          <a:sy n="101" d="100"/>
        </p:scale>
        <p:origin x="8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font" Target="fonts/font20.fntdata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34" Type="http://schemas.openxmlformats.org/officeDocument/2006/relationships/tableStyles" Target="tableStyle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font" Target="fonts/font1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29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font" Target="fonts/font1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font" Target="fonts/font17.fntdata"/><Relationship Id="rId28" Type="http://schemas.openxmlformats.org/officeDocument/2006/relationships/font" Target="fonts/font22.fntdata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font" Target="fonts/font16.fntdata"/><Relationship Id="rId27" Type="http://schemas.openxmlformats.org/officeDocument/2006/relationships/font" Target="fonts/font21.fntdata"/><Relationship Id="rId30" Type="http://schemas.openxmlformats.org/officeDocument/2006/relationships/font" Target="fonts/font2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6b20e2230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6b20e2230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8310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70c1df8b9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70c1df8b9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g6b20e2230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" name="Google Shape;1243;g6b20e2230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9084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077650" y="3419200"/>
            <a:ext cx="2988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rgbClr val="482400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23750" y="981600"/>
            <a:ext cx="5296500" cy="22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>
                <a:solidFill>
                  <a:srgbClr val="4824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subTitle" idx="1"/>
          </p:nvPr>
        </p:nvSpPr>
        <p:spPr>
          <a:xfrm flipH="1">
            <a:off x="835078" y="2109829"/>
            <a:ext cx="3569100" cy="20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1101028" y="1456631"/>
            <a:ext cx="30372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ctrTitle"/>
          </p:nvPr>
        </p:nvSpPr>
        <p:spPr>
          <a:xfrm>
            <a:off x="5826034" y="1395800"/>
            <a:ext cx="2711700" cy="9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subTitle" idx="1"/>
          </p:nvPr>
        </p:nvSpPr>
        <p:spPr>
          <a:xfrm>
            <a:off x="5375734" y="2462926"/>
            <a:ext cx="3162000" cy="2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words">
  <p:cSld name="MAIN_POINT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270075" y="509350"/>
            <a:ext cx="4946100" cy="24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7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1015813" y="904675"/>
            <a:ext cx="32466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6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subTitle" idx="1"/>
          </p:nvPr>
        </p:nvSpPr>
        <p:spPr>
          <a:xfrm>
            <a:off x="4545288" y="603925"/>
            <a:ext cx="3582900" cy="11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14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1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1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1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1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1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1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1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1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4" name="Google Shape;104;p21"/>
          <p:cNvSpPr txBox="1"/>
          <p:nvPr/>
        </p:nvSpPr>
        <p:spPr>
          <a:xfrm>
            <a:off x="621627" y="3741525"/>
            <a:ext cx="31044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Livvic SemiBold"/>
                <a:ea typeface="Livvic SemiBold"/>
                <a:cs typeface="Livvic SemiBold"/>
                <a:sym typeface="Livvic Semi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 including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Livvic SemiBold"/>
                <a:ea typeface="Livvic SemiBold"/>
                <a:cs typeface="Livvic SemiBold"/>
                <a:sym typeface="Livvic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,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Livvic SemiBold"/>
                <a:ea typeface="Livvic SemiBold"/>
                <a:cs typeface="Livvic SemiBold"/>
                <a:sym typeface="Livvic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>
              <a:solidFill>
                <a:schemeClr val="dk1"/>
              </a:solidFill>
              <a:latin typeface="Livvic SemiBold"/>
              <a:ea typeface="Livvic SemiBold"/>
              <a:cs typeface="Livvic SemiBold"/>
              <a:sym typeface="Livvic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8585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585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Char char="●"/>
              <a:defRPr sz="1800"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65" r:id="rId6"/>
    <p:sldLayoutId id="2147483667" r:id="rId7"/>
    <p:sldLayoutId id="2147483668" r:id="rId8"/>
    <p:sldLayoutId id="214748366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subTitle" idx="1"/>
          </p:nvPr>
        </p:nvSpPr>
        <p:spPr>
          <a:xfrm>
            <a:off x="3077650" y="3234427"/>
            <a:ext cx="2988600" cy="16143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GVHD: Tạ Quốc Ý</a:t>
            </a:r>
          </a:p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SVTH: Trần Đình Hoàng</a:t>
            </a:r>
          </a:p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IDSV: 44004</a:t>
            </a:r>
          </a:p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/>
              <a:t>CLASS: ST19A1B</a:t>
            </a:r>
            <a:endParaRPr dirty="0"/>
          </a:p>
        </p:txBody>
      </p:sp>
      <p:sp>
        <p:nvSpPr>
          <p:cNvPr id="116" name="Google Shape;116;p26"/>
          <p:cNvSpPr txBox="1">
            <a:spLocks noGrp="1"/>
          </p:cNvSpPr>
          <p:nvPr>
            <p:ph type="ctrTitle"/>
          </p:nvPr>
        </p:nvSpPr>
        <p:spPr>
          <a:xfrm>
            <a:off x="914400" y="781713"/>
            <a:ext cx="7315200" cy="22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 dirty="0"/>
              <a:t>Báo cáo: </a:t>
            </a:r>
            <a:br>
              <a:rPr lang="en" sz="5200" dirty="0"/>
            </a:br>
            <a:r>
              <a:rPr lang="en" sz="5200" dirty="0">
                <a:latin typeface="UTM Androgyne" panose="02040603050506020204" pitchFamily="18" charset="0"/>
                <a:cs typeface="Times New Roman" panose="02020603050405020304" pitchFamily="18" charset="0"/>
              </a:rPr>
              <a:t>Kiểm thử phần mềm</a:t>
            </a:r>
            <a:endParaRPr sz="5200" dirty="0">
              <a:latin typeface="UTM Androgyne" panose="0204060305050602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7" name="Google Shape;1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05275" y="3528900"/>
            <a:ext cx="3216325" cy="2149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364923" y="-573706"/>
            <a:ext cx="3633526" cy="3183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9" name="Google Shape;119;p26"/>
          <p:cNvGrpSpPr/>
          <p:nvPr/>
        </p:nvGrpSpPr>
        <p:grpSpPr>
          <a:xfrm>
            <a:off x="3444291" y="3104768"/>
            <a:ext cx="2255901" cy="69575"/>
            <a:chOff x="446800" y="1721825"/>
            <a:chExt cx="259025" cy="18325"/>
          </a:xfrm>
        </p:grpSpPr>
        <p:sp>
          <p:nvSpPr>
            <p:cNvPr id="120" name="Google Shape;120;p26"/>
            <p:cNvSpPr/>
            <p:nvPr/>
          </p:nvSpPr>
          <p:spPr>
            <a:xfrm>
              <a:off x="447225" y="1724725"/>
              <a:ext cx="258600" cy="15425"/>
            </a:xfrm>
            <a:custGeom>
              <a:avLst/>
              <a:gdLst/>
              <a:ahLst/>
              <a:cxnLst/>
              <a:rect l="l" t="t" r="r" b="b"/>
              <a:pathLst>
                <a:path w="10344" h="617" extrusionOk="0">
                  <a:moveTo>
                    <a:pt x="371" y="0"/>
                  </a:moveTo>
                  <a:cubicBezTo>
                    <a:pt x="274" y="0"/>
                    <a:pt x="176" y="4"/>
                    <a:pt x="77" y="13"/>
                  </a:cubicBezTo>
                  <a:cubicBezTo>
                    <a:pt x="1" y="13"/>
                    <a:pt x="3" y="132"/>
                    <a:pt x="78" y="132"/>
                  </a:cubicBezTo>
                  <a:cubicBezTo>
                    <a:pt x="79" y="132"/>
                    <a:pt x="80" y="132"/>
                    <a:pt x="81" y="132"/>
                  </a:cubicBezTo>
                  <a:cubicBezTo>
                    <a:pt x="246" y="140"/>
                    <a:pt x="410" y="177"/>
                    <a:pt x="574" y="189"/>
                  </a:cubicBezTo>
                  <a:cubicBezTo>
                    <a:pt x="738" y="206"/>
                    <a:pt x="902" y="226"/>
                    <a:pt x="1062" y="247"/>
                  </a:cubicBezTo>
                  <a:cubicBezTo>
                    <a:pt x="1226" y="263"/>
                    <a:pt x="1395" y="271"/>
                    <a:pt x="1555" y="292"/>
                  </a:cubicBezTo>
                  <a:cubicBezTo>
                    <a:pt x="1719" y="317"/>
                    <a:pt x="1883" y="325"/>
                    <a:pt x="2047" y="349"/>
                  </a:cubicBezTo>
                  <a:cubicBezTo>
                    <a:pt x="2211" y="378"/>
                    <a:pt x="2375" y="431"/>
                    <a:pt x="2543" y="448"/>
                  </a:cubicBezTo>
                  <a:cubicBezTo>
                    <a:pt x="2712" y="464"/>
                    <a:pt x="2880" y="485"/>
                    <a:pt x="3052" y="497"/>
                  </a:cubicBezTo>
                  <a:cubicBezTo>
                    <a:pt x="3093" y="500"/>
                    <a:pt x="3134" y="501"/>
                    <a:pt x="3175" y="501"/>
                  </a:cubicBezTo>
                  <a:cubicBezTo>
                    <a:pt x="3273" y="501"/>
                    <a:pt x="3371" y="495"/>
                    <a:pt x="3470" y="495"/>
                  </a:cubicBezTo>
                  <a:cubicBezTo>
                    <a:pt x="3501" y="495"/>
                    <a:pt x="3531" y="496"/>
                    <a:pt x="3561" y="497"/>
                  </a:cubicBezTo>
                  <a:cubicBezTo>
                    <a:pt x="3729" y="501"/>
                    <a:pt x="3898" y="518"/>
                    <a:pt x="4066" y="526"/>
                  </a:cubicBezTo>
                  <a:cubicBezTo>
                    <a:pt x="4152" y="530"/>
                    <a:pt x="4235" y="530"/>
                    <a:pt x="4318" y="530"/>
                  </a:cubicBezTo>
                  <a:cubicBezTo>
                    <a:pt x="4400" y="530"/>
                    <a:pt x="4482" y="530"/>
                    <a:pt x="4566" y="534"/>
                  </a:cubicBezTo>
                  <a:cubicBezTo>
                    <a:pt x="4730" y="538"/>
                    <a:pt x="4895" y="591"/>
                    <a:pt x="5063" y="596"/>
                  </a:cubicBezTo>
                  <a:cubicBezTo>
                    <a:pt x="5078" y="596"/>
                    <a:pt x="5093" y="596"/>
                    <a:pt x="5108" y="596"/>
                  </a:cubicBezTo>
                  <a:cubicBezTo>
                    <a:pt x="5243" y="596"/>
                    <a:pt x="5380" y="583"/>
                    <a:pt x="5514" y="583"/>
                  </a:cubicBezTo>
                  <a:cubicBezTo>
                    <a:pt x="5529" y="583"/>
                    <a:pt x="5544" y="583"/>
                    <a:pt x="5559" y="583"/>
                  </a:cubicBezTo>
                  <a:cubicBezTo>
                    <a:pt x="5615" y="585"/>
                    <a:pt x="5671" y="585"/>
                    <a:pt x="5727" y="585"/>
                  </a:cubicBezTo>
                  <a:cubicBezTo>
                    <a:pt x="5837" y="585"/>
                    <a:pt x="5948" y="583"/>
                    <a:pt x="6060" y="583"/>
                  </a:cubicBezTo>
                  <a:cubicBezTo>
                    <a:pt x="6224" y="583"/>
                    <a:pt x="6392" y="616"/>
                    <a:pt x="6556" y="616"/>
                  </a:cubicBezTo>
                  <a:cubicBezTo>
                    <a:pt x="6721" y="616"/>
                    <a:pt x="6889" y="600"/>
                    <a:pt x="7053" y="600"/>
                  </a:cubicBezTo>
                  <a:cubicBezTo>
                    <a:pt x="7221" y="596"/>
                    <a:pt x="7385" y="563"/>
                    <a:pt x="7554" y="559"/>
                  </a:cubicBezTo>
                  <a:cubicBezTo>
                    <a:pt x="7570" y="558"/>
                    <a:pt x="7587" y="557"/>
                    <a:pt x="7603" y="557"/>
                  </a:cubicBezTo>
                  <a:cubicBezTo>
                    <a:pt x="7735" y="557"/>
                    <a:pt x="7869" y="580"/>
                    <a:pt x="8000" y="580"/>
                  </a:cubicBezTo>
                  <a:cubicBezTo>
                    <a:pt x="8017" y="580"/>
                    <a:pt x="8033" y="580"/>
                    <a:pt x="8050" y="579"/>
                  </a:cubicBezTo>
                  <a:cubicBezTo>
                    <a:pt x="8243" y="571"/>
                    <a:pt x="8428" y="522"/>
                    <a:pt x="8616" y="509"/>
                  </a:cubicBezTo>
                  <a:cubicBezTo>
                    <a:pt x="8805" y="497"/>
                    <a:pt x="8994" y="477"/>
                    <a:pt x="9178" y="460"/>
                  </a:cubicBezTo>
                  <a:cubicBezTo>
                    <a:pt x="9367" y="440"/>
                    <a:pt x="9560" y="448"/>
                    <a:pt x="9749" y="427"/>
                  </a:cubicBezTo>
                  <a:cubicBezTo>
                    <a:pt x="9938" y="403"/>
                    <a:pt x="10122" y="370"/>
                    <a:pt x="10311" y="341"/>
                  </a:cubicBezTo>
                  <a:cubicBezTo>
                    <a:pt x="10340" y="337"/>
                    <a:pt x="10344" y="267"/>
                    <a:pt x="10311" y="267"/>
                  </a:cubicBezTo>
                  <a:cubicBezTo>
                    <a:pt x="10143" y="271"/>
                    <a:pt x="9974" y="280"/>
                    <a:pt x="9810" y="284"/>
                  </a:cubicBezTo>
                  <a:cubicBezTo>
                    <a:pt x="9642" y="288"/>
                    <a:pt x="9474" y="308"/>
                    <a:pt x="9310" y="312"/>
                  </a:cubicBezTo>
                  <a:cubicBezTo>
                    <a:pt x="9141" y="317"/>
                    <a:pt x="8977" y="325"/>
                    <a:pt x="8809" y="329"/>
                  </a:cubicBezTo>
                  <a:cubicBezTo>
                    <a:pt x="8641" y="333"/>
                    <a:pt x="8477" y="345"/>
                    <a:pt x="8309" y="349"/>
                  </a:cubicBezTo>
                  <a:cubicBezTo>
                    <a:pt x="8296" y="350"/>
                    <a:pt x="8283" y="350"/>
                    <a:pt x="8270" y="350"/>
                  </a:cubicBezTo>
                  <a:cubicBezTo>
                    <a:pt x="8115" y="350"/>
                    <a:pt x="7963" y="329"/>
                    <a:pt x="7808" y="329"/>
                  </a:cubicBezTo>
                  <a:cubicBezTo>
                    <a:pt x="7640" y="333"/>
                    <a:pt x="7476" y="382"/>
                    <a:pt x="7307" y="386"/>
                  </a:cubicBezTo>
                  <a:cubicBezTo>
                    <a:pt x="7300" y="387"/>
                    <a:pt x="7293" y="387"/>
                    <a:pt x="7285" y="387"/>
                  </a:cubicBezTo>
                  <a:cubicBezTo>
                    <a:pt x="7132" y="387"/>
                    <a:pt x="6982" y="349"/>
                    <a:pt x="6829" y="349"/>
                  </a:cubicBezTo>
                  <a:cubicBezTo>
                    <a:pt x="6821" y="349"/>
                    <a:pt x="6814" y="349"/>
                    <a:pt x="6807" y="349"/>
                  </a:cubicBezTo>
                  <a:lnTo>
                    <a:pt x="6306" y="349"/>
                  </a:lnTo>
                  <a:cubicBezTo>
                    <a:pt x="6160" y="349"/>
                    <a:pt x="6011" y="362"/>
                    <a:pt x="5862" y="362"/>
                  </a:cubicBezTo>
                  <a:cubicBezTo>
                    <a:pt x="5843" y="362"/>
                    <a:pt x="5824" y="362"/>
                    <a:pt x="5806" y="362"/>
                  </a:cubicBezTo>
                  <a:cubicBezTo>
                    <a:pt x="5751" y="360"/>
                    <a:pt x="5696" y="360"/>
                    <a:pt x="5640" y="360"/>
                  </a:cubicBezTo>
                  <a:cubicBezTo>
                    <a:pt x="5529" y="360"/>
                    <a:pt x="5417" y="362"/>
                    <a:pt x="5305" y="362"/>
                  </a:cubicBezTo>
                  <a:cubicBezTo>
                    <a:pt x="5193" y="362"/>
                    <a:pt x="5082" y="365"/>
                    <a:pt x="4972" y="365"/>
                  </a:cubicBezTo>
                  <a:cubicBezTo>
                    <a:pt x="4916" y="365"/>
                    <a:pt x="4860" y="364"/>
                    <a:pt x="4804" y="362"/>
                  </a:cubicBezTo>
                  <a:cubicBezTo>
                    <a:pt x="4636" y="354"/>
                    <a:pt x="4472" y="329"/>
                    <a:pt x="4304" y="321"/>
                  </a:cubicBezTo>
                  <a:cubicBezTo>
                    <a:pt x="4220" y="317"/>
                    <a:pt x="4137" y="317"/>
                    <a:pt x="4053" y="317"/>
                  </a:cubicBezTo>
                  <a:cubicBezTo>
                    <a:pt x="3970" y="317"/>
                    <a:pt x="3887" y="317"/>
                    <a:pt x="3803" y="312"/>
                  </a:cubicBezTo>
                  <a:cubicBezTo>
                    <a:pt x="3635" y="308"/>
                    <a:pt x="3471" y="255"/>
                    <a:pt x="3307" y="247"/>
                  </a:cubicBezTo>
                  <a:cubicBezTo>
                    <a:pt x="3138" y="239"/>
                    <a:pt x="2974" y="230"/>
                    <a:pt x="2806" y="218"/>
                  </a:cubicBezTo>
                  <a:cubicBezTo>
                    <a:pt x="2638" y="210"/>
                    <a:pt x="2474" y="198"/>
                    <a:pt x="2305" y="185"/>
                  </a:cubicBezTo>
                  <a:cubicBezTo>
                    <a:pt x="2117" y="173"/>
                    <a:pt x="1924" y="173"/>
                    <a:pt x="1731" y="152"/>
                  </a:cubicBezTo>
                  <a:cubicBezTo>
                    <a:pt x="1542" y="136"/>
                    <a:pt x="1354" y="111"/>
                    <a:pt x="1165" y="79"/>
                  </a:cubicBezTo>
                  <a:cubicBezTo>
                    <a:pt x="984" y="50"/>
                    <a:pt x="804" y="21"/>
                    <a:pt x="623" y="9"/>
                  </a:cubicBezTo>
                  <a:cubicBezTo>
                    <a:pt x="539" y="3"/>
                    <a:pt x="456" y="0"/>
                    <a:pt x="371" y="0"/>
                  </a:cubicBezTo>
                  <a:close/>
                </a:path>
              </a:pathLst>
            </a:custGeom>
            <a:solidFill>
              <a:srgbClr val="5D3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6"/>
            <p:cNvSpPr/>
            <p:nvPr/>
          </p:nvSpPr>
          <p:spPr>
            <a:xfrm>
              <a:off x="446800" y="1721825"/>
              <a:ext cx="258725" cy="10325"/>
            </a:xfrm>
            <a:custGeom>
              <a:avLst/>
              <a:gdLst/>
              <a:ahLst/>
              <a:cxnLst/>
              <a:rect l="l" t="t" r="r" b="b"/>
              <a:pathLst>
                <a:path w="10349" h="413" extrusionOk="0">
                  <a:moveTo>
                    <a:pt x="825" y="1"/>
                  </a:moveTo>
                  <a:cubicBezTo>
                    <a:pt x="792" y="1"/>
                    <a:pt x="759" y="1"/>
                    <a:pt x="726" y="2"/>
                  </a:cubicBezTo>
                  <a:cubicBezTo>
                    <a:pt x="558" y="2"/>
                    <a:pt x="390" y="14"/>
                    <a:pt x="222" y="26"/>
                  </a:cubicBezTo>
                  <a:cubicBezTo>
                    <a:pt x="0" y="43"/>
                    <a:pt x="4" y="232"/>
                    <a:pt x="222" y="252"/>
                  </a:cubicBezTo>
                  <a:cubicBezTo>
                    <a:pt x="390" y="268"/>
                    <a:pt x="550" y="318"/>
                    <a:pt x="718" y="330"/>
                  </a:cubicBezTo>
                  <a:cubicBezTo>
                    <a:pt x="882" y="346"/>
                    <a:pt x="1046" y="355"/>
                    <a:pt x="1215" y="367"/>
                  </a:cubicBezTo>
                  <a:cubicBezTo>
                    <a:pt x="1263" y="371"/>
                    <a:pt x="1312" y="372"/>
                    <a:pt x="1361" y="372"/>
                  </a:cubicBezTo>
                  <a:cubicBezTo>
                    <a:pt x="1442" y="372"/>
                    <a:pt x="1523" y="369"/>
                    <a:pt x="1605" y="369"/>
                  </a:cubicBezTo>
                  <a:cubicBezTo>
                    <a:pt x="1642" y="369"/>
                    <a:pt x="1678" y="369"/>
                    <a:pt x="1715" y="371"/>
                  </a:cubicBezTo>
                  <a:cubicBezTo>
                    <a:pt x="1879" y="379"/>
                    <a:pt x="2043" y="387"/>
                    <a:pt x="2212" y="392"/>
                  </a:cubicBezTo>
                  <a:cubicBezTo>
                    <a:pt x="2380" y="396"/>
                    <a:pt x="2544" y="412"/>
                    <a:pt x="2708" y="412"/>
                  </a:cubicBezTo>
                  <a:cubicBezTo>
                    <a:pt x="2876" y="408"/>
                    <a:pt x="3045" y="387"/>
                    <a:pt x="3209" y="383"/>
                  </a:cubicBezTo>
                  <a:cubicBezTo>
                    <a:pt x="3377" y="383"/>
                    <a:pt x="3545" y="412"/>
                    <a:pt x="3709" y="412"/>
                  </a:cubicBezTo>
                  <a:cubicBezTo>
                    <a:pt x="3878" y="412"/>
                    <a:pt x="4046" y="371"/>
                    <a:pt x="4210" y="371"/>
                  </a:cubicBezTo>
                  <a:cubicBezTo>
                    <a:pt x="4368" y="371"/>
                    <a:pt x="4527" y="400"/>
                    <a:pt x="4682" y="400"/>
                  </a:cubicBezTo>
                  <a:cubicBezTo>
                    <a:pt x="4691" y="400"/>
                    <a:pt x="4701" y="400"/>
                    <a:pt x="4711" y="400"/>
                  </a:cubicBezTo>
                  <a:cubicBezTo>
                    <a:pt x="4879" y="400"/>
                    <a:pt x="5047" y="371"/>
                    <a:pt x="5211" y="371"/>
                  </a:cubicBezTo>
                  <a:cubicBezTo>
                    <a:pt x="5361" y="371"/>
                    <a:pt x="5510" y="384"/>
                    <a:pt x="5660" y="384"/>
                  </a:cubicBezTo>
                  <a:cubicBezTo>
                    <a:pt x="5678" y="384"/>
                    <a:pt x="5697" y="384"/>
                    <a:pt x="5716" y="383"/>
                  </a:cubicBezTo>
                  <a:cubicBezTo>
                    <a:pt x="5884" y="383"/>
                    <a:pt x="6052" y="367"/>
                    <a:pt x="6221" y="363"/>
                  </a:cubicBezTo>
                  <a:cubicBezTo>
                    <a:pt x="6389" y="363"/>
                    <a:pt x="6557" y="387"/>
                    <a:pt x="6725" y="387"/>
                  </a:cubicBezTo>
                  <a:cubicBezTo>
                    <a:pt x="6893" y="383"/>
                    <a:pt x="7062" y="375"/>
                    <a:pt x="7230" y="371"/>
                  </a:cubicBezTo>
                  <a:cubicBezTo>
                    <a:pt x="7398" y="367"/>
                    <a:pt x="7566" y="346"/>
                    <a:pt x="7735" y="342"/>
                  </a:cubicBezTo>
                  <a:cubicBezTo>
                    <a:pt x="7903" y="334"/>
                    <a:pt x="8067" y="342"/>
                    <a:pt x="8231" y="330"/>
                  </a:cubicBezTo>
                  <a:cubicBezTo>
                    <a:pt x="8399" y="322"/>
                    <a:pt x="8564" y="305"/>
                    <a:pt x="8732" y="293"/>
                  </a:cubicBezTo>
                  <a:cubicBezTo>
                    <a:pt x="8896" y="285"/>
                    <a:pt x="9064" y="285"/>
                    <a:pt x="9228" y="273"/>
                  </a:cubicBezTo>
                  <a:cubicBezTo>
                    <a:pt x="9392" y="260"/>
                    <a:pt x="9557" y="207"/>
                    <a:pt x="9721" y="190"/>
                  </a:cubicBezTo>
                  <a:cubicBezTo>
                    <a:pt x="9747" y="188"/>
                    <a:pt x="9774" y="188"/>
                    <a:pt x="9801" y="188"/>
                  </a:cubicBezTo>
                  <a:cubicBezTo>
                    <a:pt x="9914" y="188"/>
                    <a:pt x="10028" y="202"/>
                    <a:pt x="10140" y="202"/>
                  </a:cubicBezTo>
                  <a:cubicBezTo>
                    <a:pt x="10168" y="202"/>
                    <a:pt x="10195" y="201"/>
                    <a:pt x="10221" y="199"/>
                  </a:cubicBezTo>
                  <a:cubicBezTo>
                    <a:pt x="10312" y="190"/>
                    <a:pt x="10348" y="84"/>
                    <a:pt x="10242" y="71"/>
                  </a:cubicBezTo>
                  <a:cubicBezTo>
                    <a:pt x="10057" y="53"/>
                    <a:pt x="9878" y="21"/>
                    <a:pt x="9694" y="21"/>
                  </a:cubicBezTo>
                  <a:cubicBezTo>
                    <a:pt x="9674" y="21"/>
                    <a:pt x="9654" y="21"/>
                    <a:pt x="9634" y="22"/>
                  </a:cubicBezTo>
                  <a:cubicBezTo>
                    <a:pt x="9433" y="30"/>
                    <a:pt x="9232" y="35"/>
                    <a:pt x="9027" y="47"/>
                  </a:cubicBezTo>
                  <a:cubicBezTo>
                    <a:pt x="8826" y="55"/>
                    <a:pt x="8625" y="71"/>
                    <a:pt x="8424" y="71"/>
                  </a:cubicBezTo>
                  <a:cubicBezTo>
                    <a:pt x="8223" y="76"/>
                    <a:pt x="8022" y="113"/>
                    <a:pt x="7821" y="113"/>
                  </a:cubicBezTo>
                  <a:cubicBezTo>
                    <a:pt x="7648" y="113"/>
                    <a:pt x="7480" y="67"/>
                    <a:pt x="7308" y="67"/>
                  </a:cubicBezTo>
                  <a:cubicBezTo>
                    <a:pt x="7136" y="67"/>
                    <a:pt x="6967" y="80"/>
                    <a:pt x="6795" y="80"/>
                  </a:cubicBezTo>
                  <a:cubicBezTo>
                    <a:pt x="6776" y="79"/>
                    <a:pt x="6757" y="79"/>
                    <a:pt x="6738" y="79"/>
                  </a:cubicBezTo>
                  <a:cubicBezTo>
                    <a:pt x="6585" y="79"/>
                    <a:pt x="6435" y="92"/>
                    <a:pt x="6282" y="92"/>
                  </a:cubicBezTo>
                  <a:lnTo>
                    <a:pt x="5769" y="88"/>
                  </a:lnTo>
                  <a:cubicBezTo>
                    <a:pt x="5597" y="88"/>
                    <a:pt x="5429" y="59"/>
                    <a:pt x="5256" y="59"/>
                  </a:cubicBezTo>
                  <a:cubicBezTo>
                    <a:pt x="5084" y="55"/>
                    <a:pt x="4924" y="51"/>
                    <a:pt x="4756" y="51"/>
                  </a:cubicBezTo>
                  <a:cubicBezTo>
                    <a:pt x="4732" y="50"/>
                    <a:pt x="4708" y="50"/>
                    <a:pt x="4684" y="50"/>
                  </a:cubicBezTo>
                  <a:cubicBezTo>
                    <a:pt x="4540" y="50"/>
                    <a:pt x="4399" y="59"/>
                    <a:pt x="4255" y="59"/>
                  </a:cubicBezTo>
                  <a:cubicBezTo>
                    <a:pt x="4240" y="59"/>
                    <a:pt x="4225" y="59"/>
                    <a:pt x="4209" y="59"/>
                  </a:cubicBezTo>
                  <a:cubicBezTo>
                    <a:pt x="4057" y="59"/>
                    <a:pt x="3907" y="76"/>
                    <a:pt x="3755" y="76"/>
                  </a:cubicBezTo>
                  <a:cubicBezTo>
                    <a:pt x="3586" y="76"/>
                    <a:pt x="3422" y="55"/>
                    <a:pt x="3254" y="51"/>
                  </a:cubicBezTo>
                  <a:cubicBezTo>
                    <a:pt x="3086" y="51"/>
                    <a:pt x="2922" y="59"/>
                    <a:pt x="2753" y="59"/>
                  </a:cubicBezTo>
                  <a:cubicBezTo>
                    <a:pt x="2585" y="55"/>
                    <a:pt x="2417" y="22"/>
                    <a:pt x="2249" y="14"/>
                  </a:cubicBezTo>
                  <a:cubicBezTo>
                    <a:pt x="2164" y="12"/>
                    <a:pt x="2080" y="12"/>
                    <a:pt x="1996" y="12"/>
                  </a:cubicBezTo>
                  <a:cubicBezTo>
                    <a:pt x="1911" y="12"/>
                    <a:pt x="1826" y="12"/>
                    <a:pt x="1740" y="10"/>
                  </a:cubicBezTo>
                  <a:cubicBezTo>
                    <a:pt x="1696" y="8"/>
                    <a:pt x="1652" y="7"/>
                    <a:pt x="1608" y="7"/>
                  </a:cubicBezTo>
                  <a:cubicBezTo>
                    <a:pt x="1509" y="7"/>
                    <a:pt x="1410" y="11"/>
                    <a:pt x="1311" y="11"/>
                  </a:cubicBezTo>
                  <a:cubicBezTo>
                    <a:pt x="1286" y="11"/>
                    <a:pt x="1260" y="11"/>
                    <a:pt x="1235" y="10"/>
                  </a:cubicBezTo>
                  <a:cubicBezTo>
                    <a:pt x="1099" y="7"/>
                    <a:pt x="963" y="1"/>
                    <a:pt x="825" y="1"/>
                  </a:cubicBezTo>
                  <a:close/>
                </a:path>
              </a:pathLst>
            </a:custGeom>
            <a:solidFill>
              <a:srgbClr val="5D3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" name="Google Shape;122;p26"/>
          <p:cNvPicPr preferRelativeResize="0"/>
          <p:nvPr/>
        </p:nvPicPr>
        <p:blipFill rotWithShape="1">
          <a:blip r:embed="rId5">
            <a:alphaModFix/>
          </a:blip>
          <a:srcRect t="199" b="199"/>
          <a:stretch/>
        </p:blipFill>
        <p:spPr>
          <a:xfrm rot="902439">
            <a:off x="6476500" y="3528900"/>
            <a:ext cx="1432117" cy="1957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723688">
            <a:off x="904695" y="-644727"/>
            <a:ext cx="2255899" cy="2953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9" name="Google Shape;869;p41"/>
          <p:cNvPicPr preferRelativeResize="0"/>
          <p:nvPr/>
        </p:nvPicPr>
        <p:blipFill rotWithShape="1">
          <a:blip r:embed="rId3">
            <a:alphaModFix/>
          </a:blip>
          <a:srcRect t="1047" b="1047"/>
          <a:stretch/>
        </p:blipFill>
        <p:spPr>
          <a:xfrm>
            <a:off x="2735404" y="540000"/>
            <a:ext cx="6979474" cy="440359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70;p41">
            <a:extLst>
              <a:ext uri="{FF2B5EF4-FFF2-40B4-BE49-F238E27FC236}">
                <a16:creationId xmlns:a16="http://schemas.microsoft.com/office/drawing/2014/main" id="{42F5E254-081B-4340-8E44-5555853E5A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4790" y="1026508"/>
            <a:ext cx="5070764" cy="30358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SFU Bodoni" panose="00000400000000000000" pitchFamily="2" charset="0"/>
                <a:ea typeface="Verdana" panose="020B0604030504040204" pitchFamily="34" charset="0"/>
              </a:rPr>
              <a:t>Đề</a:t>
            </a:r>
            <a:r>
              <a:rPr lang="en-US" sz="3200" dirty="0">
                <a:latin typeface="SFU Bodoni" panose="00000400000000000000" pitchFamily="2" charset="0"/>
                <a:ea typeface="Verdana" panose="020B0604030504040204" pitchFamily="34" charset="0"/>
              </a:rPr>
              <a:t> </a:t>
            </a:r>
            <a:r>
              <a:rPr lang="en-US" sz="3200" dirty="0" err="1">
                <a:latin typeface="SFU Bodoni" panose="00000400000000000000" pitchFamily="2" charset="0"/>
                <a:ea typeface="Verdana" panose="020B0604030504040204" pitchFamily="34" charset="0"/>
              </a:rPr>
              <a:t>tài</a:t>
            </a:r>
            <a:r>
              <a:rPr lang="en-US" sz="3200" dirty="0">
                <a:latin typeface="SFU Bodoni" panose="00000400000000000000" pitchFamily="2" charset="0"/>
                <a:ea typeface="Verdana" panose="020B0604030504040204" pitchFamily="34" charset="0"/>
              </a:rPr>
              <a:t> 01: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Xây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dựng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Selenium framework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theo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mô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hình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Page Object Model (POM)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và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tiến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hành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chọn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code 1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vài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test module,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chạy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và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report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kết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 </a:t>
            </a:r>
            <a:r>
              <a:rPr lang="en-US" sz="3200" dirty="0" err="1">
                <a:latin typeface="SFU Goudy" panose="00000500000000000000" pitchFamily="2" charset="0"/>
                <a:ea typeface="Verdana" panose="020B0604030504040204" pitchFamily="34" charset="0"/>
              </a:rPr>
              <a:t>quả</a:t>
            </a:r>
            <a:r>
              <a:rPr lang="en-US" sz="3200" dirty="0">
                <a:latin typeface="SFU Goudy" panose="00000500000000000000" pitchFamily="2" charset="0"/>
                <a:ea typeface="Verdana" panose="020B0604030504040204" pitchFamily="34" charset="0"/>
              </a:rPr>
              <a:t>.</a:t>
            </a:r>
            <a:endParaRPr sz="3200" dirty="0">
              <a:latin typeface="SFU Goudy" panose="00000500000000000000" pitchFamily="2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2943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30"/>
          <p:cNvPicPr preferRelativeResize="0"/>
          <p:nvPr/>
        </p:nvPicPr>
        <p:blipFill>
          <a:blip r:embed="rId3">
            <a:alphaModFix amt="96000"/>
          </a:blip>
          <a:stretch>
            <a:fillRect/>
          </a:stretch>
        </p:blipFill>
        <p:spPr>
          <a:xfrm>
            <a:off x="5003075" y="433150"/>
            <a:ext cx="3390725" cy="4277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DACBE6-503B-4600-90A6-4A36ECF64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265" y="1208627"/>
            <a:ext cx="2773920" cy="3124471"/>
          </a:xfrm>
          <a:prstGeom prst="rect">
            <a:avLst/>
          </a:prstGeom>
        </p:spPr>
      </p:pic>
      <p:sp>
        <p:nvSpPr>
          <p:cNvPr id="10" name="Google Shape;1238;p46">
            <a:extLst>
              <a:ext uri="{FF2B5EF4-FFF2-40B4-BE49-F238E27FC236}">
                <a16:creationId xmlns:a16="http://schemas.microsoft.com/office/drawing/2014/main" id="{2C46E11A-621E-4BF1-B771-0E9216030924}"/>
              </a:ext>
            </a:extLst>
          </p:cNvPr>
          <p:cNvSpPr txBox="1">
            <a:spLocks/>
          </p:cNvSpPr>
          <p:nvPr/>
        </p:nvSpPr>
        <p:spPr>
          <a:xfrm>
            <a:off x="676305" y="315365"/>
            <a:ext cx="4122406" cy="655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3000" b="0" i="0" u="none" strike="noStrike" cap="none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3000" b="0" i="0" u="none" strike="noStrike" cap="non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3000" b="0" i="0" u="none" strike="noStrike" cap="non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3000" b="0" i="0" u="none" strike="noStrike" cap="non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3000" b="0" i="0" u="none" strike="noStrike" cap="non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3000" b="0" i="0" u="none" strike="noStrike" cap="non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3000" b="0" i="0" u="none" strike="noStrike" cap="non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3000" b="0" i="0" u="none" strike="noStrike" cap="non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3000" b="0" i="0" u="none" strike="noStrike" cap="non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r>
              <a:rPr lang="en-US" dirty="0" err="1">
                <a:latin typeface="SFU Grenoble" panose="00000300000000000000" pitchFamily="2" charset="0"/>
              </a:rPr>
              <a:t>Cấu</a:t>
            </a:r>
            <a:r>
              <a:rPr lang="en-US" dirty="0">
                <a:latin typeface="SFU Grenoble" panose="00000300000000000000" pitchFamily="2" charset="0"/>
              </a:rPr>
              <a:t> </a:t>
            </a:r>
            <a:r>
              <a:rPr lang="en-US" dirty="0" err="1">
                <a:latin typeface="SFU Grenoble" panose="00000300000000000000" pitchFamily="2" charset="0"/>
              </a:rPr>
              <a:t>trúc</a:t>
            </a:r>
            <a:r>
              <a:rPr lang="en-US" dirty="0">
                <a:latin typeface="SFU Grenoble" panose="00000300000000000000" pitchFamily="2" charset="0"/>
              </a:rPr>
              <a:t> </a:t>
            </a:r>
            <a:r>
              <a:rPr lang="en-US" dirty="0" err="1">
                <a:latin typeface="SFU Grenoble" panose="00000300000000000000" pitchFamily="2" charset="0"/>
              </a:rPr>
              <a:t>cây</a:t>
            </a:r>
            <a:r>
              <a:rPr lang="en-US" dirty="0">
                <a:latin typeface="SFU Grenoble" panose="00000300000000000000" pitchFamily="2" charset="0"/>
              </a:rPr>
              <a:t> </a:t>
            </a:r>
            <a:r>
              <a:rPr lang="en-US" dirty="0" err="1">
                <a:latin typeface="SFU Grenoble" panose="00000300000000000000" pitchFamily="2" charset="0"/>
              </a:rPr>
              <a:t>thư</a:t>
            </a:r>
            <a:r>
              <a:rPr lang="en-US" dirty="0">
                <a:latin typeface="SFU Grenoble" panose="00000300000000000000" pitchFamily="2" charset="0"/>
              </a:rPr>
              <a:t> </a:t>
            </a:r>
            <a:r>
              <a:rPr lang="en-US" dirty="0" err="1">
                <a:latin typeface="SFU Grenoble" panose="00000300000000000000" pitchFamily="2" charset="0"/>
              </a:rPr>
              <a:t>mục</a:t>
            </a:r>
            <a:endParaRPr lang="en-US" dirty="0">
              <a:latin typeface="SFU Grenoble" panose="000003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5" name="Google Shape;1245;p47"/>
          <p:cNvPicPr preferRelativeResize="0"/>
          <p:nvPr/>
        </p:nvPicPr>
        <p:blipFill rotWithShape="1">
          <a:blip r:embed="rId3">
            <a:alphaModFix/>
          </a:blip>
          <a:srcRect l="89" r="89"/>
          <a:stretch/>
        </p:blipFill>
        <p:spPr>
          <a:xfrm>
            <a:off x="663113" y="1827051"/>
            <a:ext cx="7817773" cy="312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6" name="Google Shape;1246;p47"/>
          <p:cNvSpPr txBox="1">
            <a:spLocks noGrp="1"/>
          </p:cNvSpPr>
          <p:nvPr>
            <p:ph type="title"/>
          </p:nvPr>
        </p:nvSpPr>
        <p:spPr>
          <a:xfrm>
            <a:off x="1015813" y="904675"/>
            <a:ext cx="3246600" cy="58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247" name="Google Shape;1247;p47"/>
          <p:cNvSpPr txBox="1">
            <a:spLocks noGrp="1"/>
          </p:cNvSpPr>
          <p:nvPr>
            <p:ph type="subTitle" idx="1"/>
          </p:nvPr>
        </p:nvSpPr>
        <p:spPr>
          <a:xfrm>
            <a:off x="4545288" y="603925"/>
            <a:ext cx="3582900" cy="11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Do </a:t>
            </a:r>
            <a:r>
              <a:rPr lang="en" dirty="0">
                <a:solidFill>
                  <a:schemeClr val="dk1"/>
                </a:solidFill>
              </a:rPr>
              <a:t>you</a:t>
            </a:r>
            <a:r>
              <a:rPr lang="en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 have any questions?</a:t>
            </a:r>
            <a:endParaRPr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hoang44</a:t>
            </a:r>
            <a:r>
              <a:rPr lang="en" dirty="0">
                <a:solidFill>
                  <a:schemeClr val="dk1"/>
                </a:solidFill>
              </a:rPr>
              <a:t>004</a:t>
            </a:r>
            <a:r>
              <a:rPr lang="en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@donga.edu.vn </a:t>
            </a:r>
            <a:endParaRPr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+</a:t>
            </a:r>
            <a:r>
              <a:rPr lang="en-US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84 394 105 261</a:t>
            </a:r>
            <a:endParaRPr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248" name="Google Shape;1248;p47"/>
          <p:cNvSpPr txBox="1"/>
          <p:nvPr/>
        </p:nvSpPr>
        <p:spPr>
          <a:xfrm>
            <a:off x="615628" y="4363175"/>
            <a:ext cx="2791500" cy="45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rPr>
              <a:t>Please keep this slide for attribution</a:t>
            </a:r>
            <a:endParaRPr sz="1000" dirty="0">
              <a:solidFill>
                <a:schemeClr val="dk1"/>
              </a:solidFill>
              <a:latin typeface="Livvic Medium"/>
              <a:ea typeface="Livvic Medium"/>
              <a:cs typeface="Livvic Medium"/>
              <a:sym typeface="Livvic Medium"/>
            </a:endParaRPr>
          </a:p>
        </p:txBody>
      </p:sp>
      <p:sp>
        <p:nvSpPr>
          <p:cNvPr id="1249" name="Google Shape;1249;p47"/>
          <p:cNvSpPr/>
          <p:nvPr/>
        </p:nvSpPr>
        <p:spPr>
          <a:xfrm>
            <a:off x="4636934" y="830475"/>
            <a:ext cx="33233" cy="731290"/>
          </a:xfrm>
          <a:custGeom>
            <a:avLst/>
            <a:gdLst/>
            <a:ahLst/>
            <a:cxnLst/>
            <a:rect l="l" t="t" r="r" b="b"/>
            <a:pathLst>
              <a:path w="387" h="8516" extrusionOk="0">
                <a:moveTo>
                  <a:pt x="349" y="1"/>
                </a:moveTo>
                <a:cubicBezTo>
                  <a:pt x="330" y="1"/>
                  <a:pt x="306" y="29"/>
                  <a:pt x="279" y="79"/>
                </a:cubicBezTo>
                <a:cubicBezTo>
                  <a:pt x="238" y="153"/>
                  <a:pt x="206" y="235"/>
                  <a:pt x="177" y="313"/>
                </a:cubicBezTo>
                <a:cubicBezTo>
                  <a:pt x="156" y="375"/>
                  <a:pt x="140" y="436"/>
                  <a:pt x="128" y="498"/>
                </a:cubicBezTo>
                <a:cubicBezTo>
                  <a:pt x="115" y="572"/>
                  <a:pt x="107" y="645"/>
                  <a:pt x="103" y="719"/>
                </a:cubicBezTo>
                <a:cubicBezTo>
                  <a:pt x="99" y="793"/>
                  <a:pt x="99" y="871"/>
                  <a:pt x="91" y="945"/>
                </a:cubicBezTo>
                <a:cubicBezTo>
                  <a:pt x="82" y="1023"/>
                  <a:pt x="74" y="1113"/>
                  <a:pt x="66" y="1203"/>
                </a:cubicBezTo>
                <a:cubicBezTo>
                  <a:pt x="62" y="1249"/>
                  <a:pt x="58" y="1310"/>
                  <a:pt x="54" y="1396"/>
                </a:cubicBezTo>
                <a:cubicBezTo>
                  <a:pt x="50" y="1478"/>
                  <a:pt x="50" y="1581"/>
                  <a:pt x="46" y="1696"/>
                </a:cubicBezTo>
                <a:cubicBezTo>
                  <a:pt x="46" y="1757"/>
                  <a:pt x="41" y="1819"/>
                  <a:pt x="41" y="1885"/>
                </a:cubicBezTo>
                <a:cubicBezTo>
                  <a:pt x="37" y="1917"/>
                  <a:pt x="41" y="1950"/>
                  <a:pt x="37" y="1983"/>
                </a:cubicBezTo>
                <a:cubicBezTo>
                  <a:pt x="37" y="2016"/>
                  <a:pt x="33" y="2049"/>
                  <a:pt x="33" y="2086"/>
                </a:cubicBezTo>
                <a:cubicBezTo>
                  <a:pt x="25" y="2155"/>
                  <a:pt x="17" y="2233"/>
                  <a:pt x="13" y="2315"/>
                </a:cubicBezTo>
                <a:cubicBezTo>
                  <a:pt x="9" y="2402"/>
                  <a:pt x="9" y="2488"/>
                  <a:pt x="13" y="2574"/>
                </a:cubicBezTo>
                <a:cubicBezTo>
                  <a:pt x="17" y="2660"/>
                  <a:pt x="21" y="2746"/>
                  <a:pt x="21" y="2832"/>
                </a:cubicBezTo>
                <a:cubicBezTo>
                  <a:pt x="25" y="2923"/>
                  <a:pt x="21" y="3005"/>
                  <a:pt x="17" y="3099"/>
                </a:cubicBezTo>
                <a:cubicBezTo>
                  <a:pt x="13" y="3194"/>
                  <a:pt x="0" y="3296"/>
                  <a:pt x="5" y="3395"/>
                </a:cubicBezTo>
                <a:cubicBezTo>
                  <a:pt x="9" y="3489"/>
                  <a:pt x="9" y="3587"/>
                  <a:pt x="9" y="3690"/>
                </a:cubicBezTo>
                <a:cubicBezTo>
                  <a:pt x="17" y="4088"/>
                  <a:pt x="21" y="4503"/>
                  <a:pt x="33" y="4925"/>
                </a:cubicBezTo>
                <a:cubicBezTo>
                  <a:pt x="37" y="5044"/>
                  <a:pt x="46" y="5159"/>
                  <a:pt x="46" y="5270"/>
                </a:cubicBezTo>
                <a:cubicBezTo>
                  <a:pt x="50" y="5377"/>
                  <a:pt x="33" y="5487"/>
                  <a:pt x="25" y="5602"/>
                </a:cubicBezTo>
                <a:cubicBezTo>
                  <a:pt x="21" y="5660"/>
                  <a:pt x="21" y="5717"/>
                  <a:pt x="21" y="5775"/>
                </a:cubicBezTo>
                <a:cubicBezTo>
                  <a:pt x="21" y="5832"/>
                  <a:pt x="25" y="5889"/>
                  <a:pt x="33" y="5947"/>
                </a:cubicBezTo>
                <a:cubicBezTo>
                  <a:pt x="50" y="6049"/>
                  <a:pt x="58" y="6152"/>
                  <a:pt x="54" y="6255"/>
                </a:cubicBezTo>
                <a:cubicBezTo>
                  <a:pt x="50" y="6357"/>
                  <a:pt x="37" y="6460"/>
                  <a:pt x="29" y="6562"/>
                </a:cubicBezTo>
                <a:cubicBezTo>
                  <a:pt x="25" y="6665"/>
                  <a:pt x="25" y="6768"/>
                  <a:pt x="29" y="6870"/>
                </a:cubicBezTo>
                <a:cubicBezTo>
                  <a:pt x="33" y="6969"/>
                  <a:pt x="37" y="7055"/>
                  <a:pt x="33" y="7149"/>
                </a:cubicBezTo>
                <a:cubicBezTo>
                  <a:pt x="33" y="7243"/>
                  <a:pt x="37" y="7330"/>
                  <a:pt x="41" y="7412"/>
                </a:cubicBezTo>
                <a:cubicBezTo>
                  <a:pt x="46" y="7494"/>
                  <a:pt x="50" y="7572"/>
                  <a:pt x="46" y="7646"/>
                </a:cubicBezTo>
                <a:cubicBezTo>
                  <a:pt x="41" y="7715"/>
                  <a:pt x="37" y="7785"/>
                  <a:pt x="33" y="7855"/>
                </a:cubicBezTo>
                <a:cubicBezTo>
                  <a:pt x="25" y="7921"/>
                  <a:pt x="25" y="7986"/>
                  <a:pt x="25" y="8052"/>
                </a:cubicBezTo>
                <a:cubicBezTo>
                  <a:pt x="29" y="8109"/>
                  <a:pt x="33" y="8163"/>
                  <a:pt x="37" y="8212"/>
                </a:cubicBezTo>
                <a:cubicBezTo>
                  <a:pt x="58" y="8405"/>
                  <a:pt x="87" y="8516"/>
                  <a:pt x="140" y="8516"/>
                </a:cubicBezTo>
                <a:cubicBezTo>
                  <a:pt x="189" y="8516"/>
                  <a:pt x="214" y="8405"/>
                  <a:pt x="222" y="8212"/>
                </a:cubicBezTo>
                <a:cubicBezTo>
                  <a:pt x="226" y="8163"/>
                  <a:pt x="226" y="8105"/>
                  <a:pt x="226" y="8052"/>
                </a:cubicBezTo>
                <a:cubicBezTo>
                  <a:pt x="230" y="7998"/>
                  <a:pt x="234" y="7937"/>
                  <a:pt x="238" y="7871"/>
                </a:cubicBezTo>
                <a:cubicBezTo>
                  <a:pt x="247" y="7806"/>
                  <a:pt x="251" y="7732"/>
                  <a:pt x="255" y="7650"/>
                </a:cubicBezTo>
                <a:cubicBezTo>
                  <a:pt x="255" y="7564"/>
                  <a:pt x="251" y="7481"/>
                  <a:pt x="247" y="7395"/>
                </a:cubicBezTo>
                <a:cubicBezTo>
                  <a:pt x="238" y="7313"/>
                  <a:pt x="230" y="7235"/>
                  <a:pt x="230" y="7141"/>
                </a:cubicBezTo>
                <a:cubicBezTo>
                  <a:pt x="226" y="7047"/>
                  <a:pt x="222" y="6948"/>
                  <a:pt x="214" y="6854"/>
                </a:cubicBezTo>
                <a:cubicBezTo>
                  <a:pt x="206" y="6759"/>
                  <a:pt x="201" y="6661"/>
                  <a:pt x="206" y="6566"/>
                </a:cubicBezTo>
                <a:cubicBezTo>
                  <a:pt x="210" y="6464"/>
                  <a:pt x="218" y="6361"/>
                  <a:pt x="218" y="6246"/>
                </a:cubicBezTo>
                <a:cubicBezTo>
                  <a:pt x="218" y="6136"/>
                  <a:pt x="206" y="6025"/>
                  <a:pt x="185" y="5910"/>
                </a:cubicBezTo>
                <a:cubicBezTo>
                  <a:pt x="177" y="5861"/>
                  <a:pt x="173" y="5811"/>
                  <a:pt x="173" y="5758"/>
                </a:cubicBezTo>
                <a:cubicBezTo>
                  <a:pt x="173" y="5705"/>
                  <a:pt x="177" y="5651"/>
                  <a:pt x="181" y="5598"/>
                </a:cubicBezTo>
                <a:cubicBezTo>
                  <a:pt x="189" y="5487"/>
                  <a:pt x="201" y="5368"/>
                  <a:pt x="201" y="5249"/>
                </a:cubicBezTo>
                <a:cubicBezTo>
                  <a:pt x="201" y="5130"/>
                  <a:pt x="197" y="5015"/>
                  <a:pt x="197" y="4905"/>
                </a:cubicBezTo>
                <a:cubicBezTo>
                  <a:pt x="206" y="4486"/>
                  <a:pt x="214" y="4072"/>
                  <a:pt x="222" y="3674"/>
                </a:cubicBezTo>
                <a:cubicBezTo>
                  <a:pt x="226" y="3575"/>
                  <a:pt x="226" y="3473"/>
                  <a:pt x="230" y="3382"/>
                </a:cubicBezTo>
                <a:cubicBezTo>
                  <a:pt x="230" y="3292"/>
                  <a:pt x="238" y="3198"/>
                  <a:pt x="251" y="3103"/>
                </a:cubicBezTo>
                <a:cubicBezTo>
                  <a:pt x="259" y="3013"/>
                  <a:pt x="263" y="2910"/>
                  <a:pt x="263" y="2820"/>
                </a:cubicBezTo>
                <a:lnTo>
                  <a:pt x="263" y="2562"/>
                </a:lnTo>
                <a:cubicBezTo>
                  <a:pt x="263" y="2521"/>
                  <a:pt x="263" y="2480"/>
                  <a:pt x="263" y="2443"/>
                </a:cubicBezTo>
                <a:cubicBezTo>
                  <a:pt x="263" y="2406"/>
                  <a:pt x="267" y="2369"/>
                  <a:pt x="267" y="2332"/>
                </a:cubicBezTo>
                <a:cubicBezTo>
                  <a:pt x="275" y="2258"/>
                  <a:pt x="284" y="2184"/>
                  <a:pt x="292" y="2110"/>
                </a:cubicBezTo>
                <a:cubicBezTo>
                  <a:pt x="296" y="2073"/>
                  <a:pt x="300" y="2036"/>
                  <a:pt x="304" y="2000"/>
                </a:cubicBezTo>
                <a:cubicBezTo>
                  <a:pt x="308" y="1979"/>
                  <a:pt x="304" y="1963"/>
                  <a:pt x="308" y="1946"/>
                </a:cubicBezTo>
                <a:cubicBezTo>
                  <a:pt x="308" y="1926"/>
                  <a:pt x="308" y="1909"/>
                  <a:pt x="308" y="1893"/>
                </a:cubicBezTo>
                <a:cubicBezTo>
                  <a:pt x="312" y="1827"/>
                  <a:pt x="316" y="1766"/>
                  <a:pt x="320" y="1708"/>
                </a:cubicBezTo>
                <a:cubicBezTo>
                  <a:pt x="325" y="1593"/>
                  <a:pt x="329" y="1495"/>
                  <a:pt x="333" y="1413"/>
                </a:cubicBezTo>
                <a:cubicBezTo>
                  <a:pt x="341" y="1335"/>
                  <a:pt x="345" y="1269"/>
                  <a:pt x="349" y="1228"/>
                </a:cubicBezTo>
                <a:cubicBezTo>
                  <a:pt x="353" y="1142"/>
                  <a:pt x="357" y="1056"/>
                  <a:pt x="366" y="974"/>
                </a:cubicBezTo>
                <a:cubicBezTo>
                  <a:pt x="370" y="888"/>
                  <a:pt x="370" y="805"/>
                  <a:pt x="366" y="723"/>
                </a:cubicBezTo>
                <a:cubicBezTo>
                  <a:pt x="362" y="650"/>
                  <a:pt x="357" y="584"/>
                  <a:pt x="362" y="526"/>
                </a:cubicBezTo>
                <a:cubicBezTo>
                  <a:pt x="362" y="469"/>
                  <a:pt x="366" y="412"/>
                  <a:pt x="370" y="362"/>
                </a:cubicBezTo>
                <a:cubicBezTo>
                  <a:pt x="382" y="276"/>
                  <a:pt x="386" y="190"/>
                  <a:pt x="386" y="104"/>
                </a:cubicBezTo>
                <a:cubicBezTo>
                  <a:pt x="386" y="38"/>
                  <a:pt x="374" y="5"/>
                  <a:pt x="353" y="1"/>
                </a:cubicBezTo>
                <a:cubicBezTo>
                  <a:pt x="352" y="1"/>
                  <a:pt x="351" y="1"/>
                  <a:pt x="349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3840385"/>
      </p:ext>
    </p:extLst>
  </p:cSld>
  <p:clrMapOvr>
    <a:masterClrMapping/>
  </p:clrMapOvr>
</p:sld>
</file>

<file path=ppt/theme/theme1.xml><?xml version="1.0" encoding="utf-8"?>
<a:theme xmlns:a="http://schemas.openxmlformats.org/drawingml/2006/main" name="Papyrus History Lesson by Slidesgo">
  <a:themeElements>
    <a:clrScheme name="Simple Light">
      <a:dk1>
        <a:srgbClr val="482400"/>
      </a:dk1>
      <a:lt1>
        <a:srgbClr val="FFFFFF"/>
      </a:lt1>
      <a:dk2>
        <a:srgbClr val="595959"/>
      </a:dk2>
      <a:lt2>
        <a:srgbClr val="EEEEEE"/>
      </a:lt2>
      <a:accent1>
        <a:srgbClr val="482400"/>
      </a:accent1>
      <a:accent2>
        <a:srgbClr val="C1AD8F"/>
      </a:accent2>
      <a:accent3>
        <a:srgbClr val="553333"/>
      </a:accent3>
      <a:accent4>
        <a:srgbClr val="C1AD8F"/>
      </a:accent4>
      <a:accent5>
        <a:srgbClr val="482400"/>
      </a:accent5>
      <a:accent6>
        <a:srgbClr val="C1AD8F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87</Words>
  <Application>Microsoft Office PowerPoint</Application>
  <PresentationFormat>On-screen Show (16:9)</PresentationFormat>
  <Paragraphs>13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6" baseType="lpstr">
      <vt:lpstr>SFU Goudy</vt:lpstr>
      <vt:lpstr>Livvic Medium</vt:lpstr>
      <vt:lpstr>UTM Androgyne</vt:lpstr>
      <vt:lpstr>SFU Bodoni</vt:lpstr>
      <vt:lpstr>Livvic Light</vt:lpstr>
      <vt:lpstr>Livvic</vt:lpstr>
      <vt:lpstr>Livvic SemiBold</vt:lpstr>
      <vt:lpstr>SFU Grenoble</vt:lpstr>
      <vt:lpstr>Arial</vt:lpstr>
      <vt:lpstr>Redressed</vt:lpstr>
      <vt:lpstr>Roboto Slab Light</vt:lpstr>
      <vt:lpstr>Papyrus History Lesson by Slidesgo</vt:lpstr>
      <vt:lpstr>Báo cáo:  Kiểm thử phần mềm</vt:lpstr>
      <vt:lpstr>Đề tài 01: Xây dựng Selenium framework theo mô hình Page Object Model (POM) và tiến hành chọn code 1 vài test module, chạy và report kết quả.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cáo: Quản lý dự án phần mềm</dc:title>
  <cp:lastModifiedBy>Trần Đình Hoàng</cp:lastModifiedBy>
  <cp:revision>37</cp:revision>
  <dcterms:modified xsi:type="dcterms:W3CDTF">2022-04-25T14:02:05Z</dcterms:modified>
</cp:coreProperties>
</file>